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03E"/>
    <a:srgbClr val="33EBBF"/>
    <a:srgbClr val="D34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04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6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1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0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2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2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1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7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1B3F-40F4-493D-9757-48DBD2B11791}" type="datetimeFigureOut">
              <a:rPr lang="en-GB" smtClean="0"/>
              <a:t>05/02/21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2C08-18A3-4E06-8BFE-761D2AAB9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.ps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21684E-37EC-4EDB-A893-DEBA11A98A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69213" y="0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day of the week?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EB419D-B0DF-4995-AC5B-03E1C8EA30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318789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</a:t>
            </a:r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to help others?</a:t>
            </a:r>
            <a:endParaRPr lang="en-GB" sz="2400" b="1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8A54FB-0478-40EF-9AA3-073B048A59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84607" y="2303109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</a:t>
            </a:r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way for some one to help you when your angry?</a:t>
            </a:r>
            <a:endParaRPr lang="en-GB" sz="2400" b="1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6FCC23-C559-4FF6-9A6A-9BCB970626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69214" y="2303109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</a:t>
            </a:r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zoo animal?</a:t>
            </a:r>
            <a:endParaRPr lang="en-GB" sz="2400" b="1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FB92935-E81E-4332-8920-89A587AA3E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53822" y="2303109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hobby?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7602320-D223-4388-9F4A-42A8AAC5D86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84606" y="0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</a:t>
            </a:r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way to feel to stop feeling sad?</a:t>
            </a:r>
            <a:endParaRPr lang="en-GB" sz="2400" b="1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8C0521-0D78-4BCB-8203-F4D5AA472FB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3821" y="0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school subject?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32E6390-418A-42B2-8E8E-E6D51339CD6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4606217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your favourite way to feel happy</a:t>
            </a:r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? </a:t>
            </a:r>
            <a:endParaRPr lang="en-GB" sz="2400" b="1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4C53571-6EE1-4F6B-946C-42405300B46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84607" y="4606217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cake?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A1D947E-CBD8-44DE-ACF1-5797C2234ED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69214" y="4606217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biscuit?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29BF1CC-ABB9-4A08-B422-67B5C05E626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3822" y="4606217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Your favourite </a:t>
            </a:r>
            <a:r>
              <a:rPr lang="en-GB" sz="2400" b="1" dirty="0" smtClean="0">
                <a:solidFill>
                  <a:schemeClr val="tx1"/>
                </a:solidFill>
                <a:latin typeface="Patrick Hand" panose="00000500000000000000" pitchFamily="2" charset="0"/>
              </a:rPr>
              <a:t>place to relax?</a:t>
            </a:r>
            <a:endParaRPr lang="en-GB" sz="2400" b="1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DA3AAB-53E6-4D9B-8496-69836C5BE58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1" y="0"/>
            <a:ext cx="2452179" cy="225178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Patrick Hand" panose="00000500000000000000" pitchFamily="2" charset="0"/>
              </a:rPr>
              <a:t>Your favourite emotion?</a:t>
            </a:r>
          </a:p>
        </p:txBody>
      </p:sp>
    </p:spTree>
    <p:extLst>
      <p:ext uri="{BB962C8B-B14F-4D97-AF65-F5344CB8AC3E}">
        <p14:creationId xmlns:p14="http://schemas.microsoft.com/office/powerpoint/2010/main" val="403063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75</Words>
  <Application>Microsoft Macintosh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 2020</dc:title>
  <dc:creator>info@elsa-support.co.uk</dc:creator>
  <cp:lastModifiedBy>Clarajane Lewis</cp:lastModifiedBy>
  <cp:revision>27</cp:revision>
  <dcterms:created xsi:type="dcterms:W3CDTF">2020-12-29T13:23:47Z</dcterms:created>
  <dcterms:modified xsi:type="dcterms:W3CDTF">2021-02-05T10:58:47Z</dcterms:modified>
</cp:coreProperties>
</file>